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73F2-30E8-4433-87E3-9311286E0688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7E67F-A39F-42B9-ADBE-2AB323DA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E67F-A39F-42B9-ADBE-2AB323DA8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5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2232025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11282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001000" cy="3200400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BD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দলঃ ১। মাইটোকন্ড্রিয়ার কাজ লিখ।</a:t>
            </a:r>
            <a:b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২। নিউক্লিয়াস এর </a:t>
            </a:r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কাজ লিখ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80010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7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br>
              <a:rPr lang="bn-BD" sz="7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848600" cy="25146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4400" b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b="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নিউক্লিয়াস কি ?</a:t>
            </a:r>
            <a:br>
              <a:rPr lang="bn-BD" sz="4400" b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b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আদি কোষ ও প্রকৃত কোষ এর সাদৃশ বল?</a:t>
            </a:r>
            <a:br>
              <a:rPr lang="bn-BD" sz="4400" b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b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400" b="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কোষ অঙ্গানু বলতে কী বুঝ?</a:t>
            </a:r>
            <a:r>
              <a:rPr lang="bn-BD" sz="4400" b="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7724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3" y="1143000"/>
            <a:ext cx="7578437" cy="1905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/>
              <a:t/>
            </a:r>
            <a:br>
              <a:rPr lang="bn-BD" sz="3600" dirty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/>
              <a:t/>
            </a:r>
            <a:br>
              <a:rPr lang="bn-BD" sz="3600" dirty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5300" b="1" dirty="0" smtClean="0">
                <a:solidFill>
                  <a:schemeClr val="tx2">
                    <a:lumMod val="75000"/>
                  </a:schemeClr>
                </a:solidFill>
              </a:rPr>
              <a:t>বাড়ীর </a:t>
            </a:r>
            <a:r>
              <a:rPr lang="bn-BD" sz="5300" b="1" dirty="0">
                <a:solidFill>
                  <a:schemeClr val="tx2">
                    <a:lumMod val="75000"/>
                  </a:schemeClr>
                </a:solidFill>
              </a:rPr>
              <a:t>কাজঃ</a:t>
            </a:r>
            <a:r>
              <a:rPr lang="bn-BD" sz="5300" b="1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bn-BD" sz="53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n-BD" sz="3600" dirty="0"/>
              <a:t/>
            </a:r>
            <a:br>
              <a:rPr lang="bn-BD" sz="3600" dirty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/>
              <a:t/>
            </a:r>
            <a:br>
              <a:rPr lang="bn-BD" sz="3600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8873" y="3124200"/>
            <a:ext cx="7543800" cy="190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21600" dirty="0">
                <a:latin typeface="NikoshBAN" pitchFamily="2" charset="0"/>
                <a:cs typeface="NikoshBAN" pitchFamily="2" charset="0"/>
              </a:rPr>
              <a:t>প্রাণি কোষের চিহ্নিত চিত্র আঁক।</a:t>
            </a:r>
            <a:r>
              <a:rPr lang="bn-BD" sz="3600" dirty="0"/>
              <a:t/>
            </a:r>
            <a:br>
              <a:rPr lang="bn-BD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152400"/>
            <a:ext cx="8077200" cy="26046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81800" cy="1828800"/>
          </a:xfrm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2475"/>
            <a:ext cx="7543800" cy="40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6002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438400"/>
            <a:ext cx="4800600" cy="43434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এম, এ, বশির  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আইডি- ০৮)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(জীববিজ্ঞান)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কেশরগঞ্জ মহাবিদ্যালয়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ফুলবাড়ীয়া- ময়মনসংহ।</a:t>
            </a: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2438911"/>
            <a:ext cx="4038600" cy="434289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শ্রেণী- একাদশ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বিষয়- প্রাণিবিজ্ঞান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সময়- ৬০ মিনিট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তারিখ-২১/০৬/১৩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69470"/>
            <a:ext cx="4800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bn-BD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3785" y="1669470"/>
            <a:ext cx="4045525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</a:p>
        </p:txBody>
      </p:sp>
    </p:spTree>
    <p:extLst>
      <p:ext uri="{BB962C8B-B14F-4D97-AF65-F5344CB8AC3E}">
        <p14:creationId xmlns:p14="http://schemas.microsoft.com/office/powerpoint/2010/main" val="27189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7090" y="990600"/>
            <a:ext cx="3581400" cy="41910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25" y="976745"/>
            <a:ext cx="3276600" cy="4335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6" y="1600200"/>
            <a:ext cx="5447331" cy="301183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58490" y="1600200"/>
            <a:ext cx="0" cy="312420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0104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7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প্রাণিকোষঃ গঠন, বৈশিষ্ট্য ও কাজ।</a:t>
            </a:r>
            <a:endParaRPr lang="en-US" sz="6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763000" cy="45720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কোষের 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সংগা বলতে পারবে।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9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২। কোষের প্রকার ভেদ সম্পর্কে ধারণা লাভ করতে পারবে।</a:t>
            </a:r>
            <a:br>
              <a:rPr lang="bn-BD" sz="49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৩। প্রাণি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কোষের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৪।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প্রাণি কোষের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গঠন বর্ননা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করতে পারবে।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763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10597025" cy="327661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038600" y="1490990"/>
            <a:ext cx="2493825" cy="41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2667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0400" y="3393281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2007283"/>
            <a:ext cx="3429000" cy="659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32425" y="1229380"/>
            <a:ext cx="238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 রন্দ্র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1745673"/>
            <a:ext cx="238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599" y="2405390"/>
            <a:ext cx="238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 মেমব্রেন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1025" y="3131671"/>
            <a:ext cx="238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ক্রমোসোম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4953000"/>
            <a:ext cx="238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229600" cy="49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1678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কোলেস্টেরল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805" y="96261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গ্লাইকোলিপিড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830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কার্বোহাইড্রেট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9440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সফোলিপিড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800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গ্লাইকোপ্রোটিন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1950" y="5791200"/>
            <a:ext cx="281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চিত্র- সেল মেমব্রেন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5853545" cy="45317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881745" y="1641755"/>
            <a:ext cx="3810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91745" y="1295400"/>
            <a:ext cx="191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বহিঃস্তর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4145" y="1905000"/>
            <a:ext cx="191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59725" y="2178630"/>
            <a:ext cx="357447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1"/>
          </p:cNvCxnSpPr>
          <p:nvPr/>
        </p:nvCxnSpPr>
        <p:spPr>
          <a:xfrm flipH="1">
            <a:off x="4055916" y="2874497"/>
            <a:ext cx="2985656" cy="249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91546" y="3679053"/>
            <a:ext cx="2168234" cy="12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41572" y="2551331"/>
            <a:ext cx="191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ক্রিস্টি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572" y="3442477"/>
            <a:ext cx="191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ম্যাট্রিক্স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598822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 মাইটোকন্ড্রিয়া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715000" cy="29146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19800" y="4724400"/>
            <a:ext cx="1524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200" y="4876800"/>
            <a:ext cx="1524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4648200"/>
            <a:ext cx="1524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4724400"/>
            <a:ext cx="1524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4572000"/>
            <a:ext cx="1524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7000" y="4495800"/>
            <a:ext cx="1524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89075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605150" y="3969330"/>
            <a:ext cx="1052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28505" y="4710545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51180" y="2195940"/>
            <a:ext cx="14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ভ্যাকুওল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7375" y="3676942"/>
            <a:ext cx="14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সিস্টারনি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24360" y="4494362"/>
            <a:ext cx="14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ভেসিকল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5562600"/>
            <a:ext cx="213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চিত্র-গলগিবডি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81</Words>
  <Application>Microsoft Office PowerPoint</Application>
  <PresentationFormat>On-screen Show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পরিচিতি</vt:lpstr>
      <vt:lpstr>PowerPoint Presentation</vt:lpstr>
      <vt:lpstr>প্রাণিকোষঃ গঠন, বৈশিষ্ট্য ও কাজ।</vt:lpstr>
      <vt:lpstr> ১। কোষের  সংগা বলতে পারবে।            ২। কোষের প্রকার ভেদ সম্পর্কে ধারণা লাভ করতে পারবে।    ৩। প্রাণি কোষের কাজ বলতে পারবে।            ৪। প্রাণি কোষের গঠন বর্ননা করতে পারবে।  </vt:lpstr>
      <vt:lpstr>PowerPoint Presentation</vt:lpstr>
      <vt:lpstr>PowerPoint Presentation</vt:lpstr>
      <vt:lpstr>PowerPoint Presentation</vt:lpstr>
      <vt:lpstr>PowerPoint Presentation</vt:lpstr>
      <vt:lpstr>  দলঃ ১। মাইটোকন্ড্রিয়ার কাজ লিখ। দলঃ ২। নিউক্লিয়াস এর কাজ লিখ।  </vt:lpstr>
      <vt:lpstr>১। নিউক্লিয়াস কি ? ২। আদি কোষ ও প্রকৃত কোষ এর সাদৃশ বল? ৩। কোষ অঙ্গানু বলতে কী বুঝ? </vt:lpstr>
      <vt:lpstr>      বাড়ীর কাজঃ    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417</cp:revision>
  <dcterms:created xsi:type="dcterms:W3CDTF">2006-08-16T00:00:00Z</dcterms:created>
  <dcterms:modified xsi:type="dcterms:W3CDTF">2013-06-21T05:54:26Z</dcterms:modified>
</cp:coreProperties>
</file>